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9" r:id="rId5"/>
    <p:sldId id="262" r:id="rId6"/>
    <p:sldId id="258" r:id="rId7"/>
    <p:sldId id="261" r:id="rId8"/>
    <p:sldId id="257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疫情期间线上线下</a:t>
            </a:r>
            <a:r>
              <a:rPr lang="en-US" altLang="zh-CN"/>
              <a:t>“</a:t>
            </a:r>
            <a:r>
              <a:rPr lang="zh-CN" altLang="zh-CN">
                <a:sym typeface="+mn-ea"/>
              </a:rPr>
              <a:t>发现教育</a:t>
            </a:r>
            <a:r>
              <a:rPr lang="en-US" altLang="zh-CN"/>
              <a:t>”</a:t>
            </a:r>
            <a:r>
              <a:rPr lang="zh-CN" altLang="zh-CN"/>
              <a:t>的实践与成果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教科室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课题立项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2121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月，星海实验中学“十四五”规划省级课题《数据驱动高质量发展的“发现教育”实践与创新》通过省级立项审批。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“发现教育”云实践 “五育融合”促成长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/>
              <a:t>3</a:t>
            </a:r>
            <a:r>
              <a:rPr lang="zh-CN" altLang="en-US"/>
              <a:t>月初，离校不离教，停课不停学。星海实验中学，全面开启“五育融合”云学习。</a:t>
            </a:r>
            <a:endParaRPr lang="zh-CN" altLang="en-US"/>
          </a:p>
          <a:p>
            <a:r>
              <a:rPr lang="zh-CN" altLang="en-US"/>
              <a:t>高三年级面向社会开展以“发现教育”为主题的线上直播公开课。涵盖所有高考学科及心理、班会等共17节课。</a:t>
            </a:r>
            <a:endParaRPr lang="zh-CN" altLang="en-US"/>
          </a:p>
          <a:p>
            <a:r>
              <a:rPr lang="zh-CN" altLang="en-US"/>
              <a:t>流畅顺滑的教学环节，娴熟幽默的教学语言，各具特色的教学风格，牢牢抓住了听课者的心。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" y="3722370"/>
            <a:ext cx="5306060" cy="245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695" y="3604895"/>
            <a:ext cx="5254625" cy="2569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以“发现”之名， 圆“幸福”之梦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2022年2月27日晚上，苏州工业园区星海实验中学高三年级于线上举行“以’发现’之名，圆’幸福’之梦”为主题的2022届高三“和远毅行”百日励志活动。</a:t>
            </a:r>
            <a:endParaRPr lang="zh-CN" altLang="en-US"/>
          </a:p>
          <a:p>
            <a:r>
              <a:rPr lang="zh-CN" altLang="en-US"/>
              <a:t>高考百日倒计时，星海学子筑梦向未来。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56300" y="2702560"/>
            <a:ext cx="5621020" cy="38842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畅通“发现教育”背景下的教师专业成长路径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3月23日，星海实验中学教师发展中心协同教科室组织开展《“研▪教▪学”案例论文撰写及规范的问题》线上专题讲座活动，全校45周岁以下教师积极与会，认真学习。</a:t>
            </a:r>
            <a:endParaRPr lang="zh-CN" altLang="en-US"/>
          </a:p>
          <a:p>
            <a:r>
              <a:rPr lang="zh-CN" altLang="en-US"/>
              <a:t>2022年是星海实验中学推进“十四五”教育发展规划的重要之年，是大力推动“发现教育”背景下创新人才培养和师生协同发展机制研究的重要之年。</a:t>
            </a:r>
            <a:endParaRPr lang="zh-CN" altLang="en-US"/>
          </a:p>
          <a:p>
            <a:r>
              <a:rPr lang="zh-CN" altLang="en-US"/>
              <a:t>教科室主任陈小军老师结合星海实验中学“十四五”规划省级课题《数据驱动高质量发展的“发现教育”实践与创新》指出，我们应当以“发现教育”为行动支点，推动学校教育改革走向深入，从发现教学、发现教育、发现文化三个层面，积极开展有效实践，从学校管理、学生成长、教师发展、家校社互动等多角度开掘“星海表达”，探索形成适合“星海教育”的实践范式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线上家长会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发现孩子居家学习的存在问题，畅通家校沟通的新渠道。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2329180"/>
            <a:ext cx="6600825" cy="3695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·</a:t>
            </a:r>
            <a:r>
              <a:rPr lang="zh-CN" altLang="en-US"/>
              <a:t>后期研究打算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理论研究：</a:t>
            </a:r>
            <a:endParaRPr lang="zh-CN" altLang="en-US"/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发现教育的意蕴（内涵）研究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发现教育的价值研究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</a:rPr>
              <a:t>（包括学生层面的育人价值，学科层面的教学价值，社会层面的发展价值）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发现教育教学价值实现的策略研究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构建发现教育的课程结构体系（教导处）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营造发现教育的教学生态环境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实践研究</a:t>
            </a:r>
            <a:endParaRPr lang="zh-CN" altLang="en-US"/>
          </a:p>
          <a:p>
            <a:r>
              <a:rPr lang="zh-CN" altLang="en-US"/>
              <a:t>各条线安排教育教学工作的时候，注意多多结合</a:t>
            </a:r>
            <a:r>
              <a:rPr lang="en-US" altLang="zh-CN"/>
              <a:t>“</a:t>
            </a:r>
            <a:r>
              <a:rPr lang="zh-CN" altLang="en-US"/>
              <a:t>发现教育</a:t>
            </a:r>
            <a:r>
              <a:rPr lang="en-US" altLang="zh-CN"/>
              <a:t>”</a:t>
            </a:r>
            <a:r>
              <a:rPr lang="zh-CN" altLang="en-US"/>
              <a:t>的理论来实践。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成果期待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《</a:t>
            </a:r>
            <a:r>
              <a:rPr lang="zh-CN" altLang="en-US">
                <a:sym typeface="+mn-ea"/>
              </a:rPr>
              <a:t>园区教育</a:t>
            </a:r>
            <a:r>
              <a:rPr lang="zh-CN" altLang="en-US"/>
              <a:t>》刊发一组</a:t>
            </a:r>
            <a:r>
              <a:rPr lang="en-US" altLang="zh-CN"/>
              <a:t>“</a:t>
            </a:r>
            <a:r>
              <a:rPr lang="zh-CN" altLang="en-US"/>
              <a:t>发现教育</a:t>
            </a:r>
            <a:r>
              <a:rPr lang="en-US" altLang="zh-CN"/>
              <a:t>”</a:t>
            </a:r>
            <a:r>
              <a:rPr lang="zh-CN" altLang="en-US"/>
              <a:t>的论文案例</a:t>
            </a:r>
            <a:endParaRPr lang="zh-CN" altLang="en-US"/>
          </a:p>
          <a:p>
            <a:r>
              <a:rPr lang="zh-CN" altLang="en-US"/>
              <a:t>省级以上刊物发表论文；</a:t>
            </a:r>
            <a:endParaRPr lang="zh-CN" altLang="en-US"/>
          </a:p>
          <a:p>
            <a:r>
              <a:rPr lang="zh-CN" altLang="en-US"/>
              <a:t>省级以上报刊刊发实践经验介绍类的文字。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PLACING_PICTURE_USER_VIEWPORT" val="{&quot;height&quot;:9225,&quot;width&quot;:13350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演示</Application>
  <PresentationFormat>宽屏</PresentationFormat>
  <Paragraphs>48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楷体</vt:lpstr>
      <vt:lpstr>微软雅黑</vt:lpstr>
      <vt:lpstr>Arial Unicode MS</vt:lpstr>
      <vt:lpstr>Calibri</vt:lpstr>
      <vt:lpstr>Office 主题​​</vt:lpstr>
      <vt:lpstr>疫情期间线上线下“发现教育”的实践与成果</vt:lpstr>
      <vt:lpstr>课题立项</vt:lpstr>
      <vt:lpstr>“发现教育”云实践 “五育融合”促成长</vt:lpstr>
      <vt:lpstr>以“发现”之名， 圆“幸福”之梦</vt:lpstr>
      <vt:lpstr>畅通“发现教育”背景下的教师专业成长路径</vt:lpstr>
      <vt:lpstr>线上家长会</vt:lpstr>
      <vt:lpstr>·后期研究打算</vt:lpstr>
      <vt:lpstr>PowerPoint 演示文稿</vt:lpstr>
      <vt:lpstr>成果期待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群雁</cp:lastModifiedBy>
  <cp:revision>173</cp:revision>
  <dcterms:created xsi:type="dcterms:W3CDTF">2019-06-19T02:08:00Z</dcterms:created>
  <dcterms:modified xsi:type="dcterms:W3CDTF">2022-05-16T05:19:12Z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84BB326BB212415D95C2F17C2BAD531A</vt:lpwstr>
  </property>
</Properties>
</file>